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2" r:id="rId4"/>
    <p:sldId id="258" r:id="rId5"/>
    <p:sldId id="257" r:id="rId6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eriodico.segobcoahuila.gob.mx/ArchivosPO/103-TES-26-DIC-2023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5517232"/>
            <a:ext cx="87849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26 de diciembre del 2023</a:t>
            </a:r>
          </a:p>
          <a:p>
            <a:r>
              <a:rPr lang="es-ES" sz="1400" dirty="0"/>
              <a:t>Pág. 40   Liga donde se podrá encontrar la información publicada: </a:t>
            </a:r>
            <a:r>
              <a:rPr lang="es-MX" sz="1400" dirty="0">
                <a:hlinkClick r:id="rId2"/>
              </a:rPr>
              <a:t>103-TES-26-DIC-2023.pdf (segobcoahuila.gob.mx)</a:t>
            </a:r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08 de Enero del  2025  </a:t>
            </a:r>
            <a:r>
              <a:rPr lang="es-ES" sz="1400" b="1" dirty="0"/>
              <a:t>Fecha de Validación: </a:t>
            </a:r>
            <a:r>
              <a:rPr lang="es-MX" sz="1400" dirty="0"/>
              <a:t>08 de Enero del 2025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372670-53E4-4693-87AF-35A83EC2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19" y="2174303"/>
            <a:ext cx="4032448" cy="298056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9D4731-0096-4D0B-B468-BEF95C76C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54" y="5086930"/>
            <a:ext cx="7664091" cy="50231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C2B5193-75D0-40D1-957E-298246E0E8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210975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8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2023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7809" y="5154867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27 de diciembre del 2022</a:t>
            </a:r>
          </a:p>
          <a:p>
            <a:r>
              <a:rPr lang="es-ES" sz="1400" dirty="0"/>
              <a:t>Pág. 38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2024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46FCFF-F285-4CDA-87E0-D293E74604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0" t="42996" r="37401" b="21626"/>
          <a:stretch/>
        </p:blipFill>
        <p:spPr>
          <a:xfrm>
            <a:off x="1403647" y="2298275"/>
            <a:ext cx="6212821" cy="285659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7B9FCFD-AF96-4E7E-A107-794675617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110" y="626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57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Página Oficial de la Secretaria de Finanzas mediante escrito suscrito por el Gobernador MIGUEL ANGEL RIQUELME SOLIS, para el H. Congreso del Estado Independente Libre y Soberano de Coahuila de Zaragoza Palacio Congreso.  Pagina 56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2023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536459-EE75-40F7-AE4F-AC4CF176E1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38795" r="35038" b="36537"/>
          <a:stretch/>
        </p:blipFill>
        <p:spPr>
          <a:xfrm>
            <a:off x="846332" y="2474608"/>
            <a:ext cx="6979977" cy="2441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B571E4E-3DF5-4094-BD5D-7507C72A6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20" y="357536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1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>
            <a:extLst>
              <a:ext uri="{FF2B5EF4-FFF2-40B4-BE49-F238E27FC236}">
                <a16:creationId xmlns:a16="http://schemas.microsoft.com/office/drawing/2014/main" id="{9701696A-2E96-4DA3-87AF-C39B0272ED97}"/>
              </a:ext>
            </a:extLst>
          </p:cNvPr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F0C07809-3FC1-407B-AD31-EF44FA950606}"/>
              </a:ext>
            </a:extLst>
          </p:cNvPr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53E613-8DD4-424E-B09D-48EC1D56082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D3111D25-0F74-4043-86E8-13B924170028}"/>
              </a:ext>
            </a:extLst>
          </p:cNvPr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F237CAE-DDF4-44C0-8F1B-450D19DE7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92081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93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C88B66F-8ED6-4F0F-9AF7-D6A73FBE2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057" y="3147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394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Claudia Delia Morales Guerrero</cp:lastModifiedBy>
  <cp:revision>140</cp:revision>
  <cp:lastPrinted>2021-01-26T20:13:38Z</cp:lastPrinted>
  <dcterms:created xsi:type="dcterms:W3CDTF">2014-01-16T17:47:18Z</dcterms:created>
  <dcterms:modified xsi:type="dcterms:W3CDTF">2025-01-08T17:14:32Z</dcterms:modified>
</cp:coreProperties>
</file>