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2" r:id="rId4"/>
    <p:sldId id="258" r:id="rId5"/>
    <p:sldId id="257" r:id="rId6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30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8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4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0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4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9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1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1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94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63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54F3-54D0-44B9-803D-97489E3427DC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2024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37809" y="5517232"/>
            <a:ext cx="80683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Publicado en la Periódico Oficial  Núm. 103 publicado el día martes 26 de diciembre del 2023</a:t>
            </a:r>
          </a:p>
          <a:p>
            <a:r>
              <a:rPr lang="es-ES" sz="1400" dirty="0"/>
              <a:t>Pág. 40</a:t>
            </a:r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01 de abril del  2024  </a:t>
            </a:r>
            <a:r>
              <a:rPr lang="es-ES" sz="1400" b="1" dirty="0"/>
              <a:t>Fecha de Validación: </a:t>
            </a:r>
            <a:r>
              <a:rPr lang="es-MX" sz="1400" dirty="0"/>
              <a:t>01 de abril del 2024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826E99F-DD58-4EAD-A5E3-AD73D1A92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619" y="188640"/>
            <a:ext cx="7104762" cy="101904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DF828E8-937B-4EDF-AB00-F40984B4C5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93660"/>
            <a:ext cx="4123809" cy="24761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2372670-53E4-4693-87AF-35A83EC2F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619" y="2174303"/>
            <a:ext cx="4032448" cy="298056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09D4731-0096-4D0B-B468-BEF95C76C5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954" y="5086930"/>
            <a:ext cx="7664091" cy="50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8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2023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37809" y="5154867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Publicado en la Periódico Oficial  Núm. 103 publicado el día martes 27 de diciembre del 2022</a:t>
            </a:r>
          </a:p>
          <a:p>
            <a:r>
              <a:rPr lang="es-ES" sz="1400" dirty="0"/>
              <a:t>Pág. 38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04 de marzo del  2024  </a:t>
            </a:r>
            <a:r>
              <a:rPr lang="es-ES" sz="1400" b="1" dirty="0"/>
              <a:t>Fecha de Validación: </a:t>
            </a:r>
            <a:r>
              <a:rPr lang="es-MX" sz="1400" dirty="0"/>
              <a:t>04 de marzo del 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446FCFF-F285-4CDA-87E0-D293E74604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30" t="42996" r="37401" b="21626"/>
          <a:stretch/>
        </p:blipFill>
        <p:spPr>
          <a:xfrm>
            <a:off x="1403647" y="2298275"/>
            <a:ext cx="6212821" cy="285659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826E99F-DD58-4EAD-A5E3-AD73D1A92F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619" y="188640"/>
            <a:ext cx="7104762" cy="101904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DF828E8-937B-4EDF-AB00-F40984B4C5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93660"/>
            <a:ext cx="4123809" cy="2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5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2022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5115469"/>
            <a:ext cx="80683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Publicado en la Página Oficial de la Secretaria de Finanzas mediante escrito suscrito por el Gobernador MIGUEL ANGEL RIQUELME SOLIS, para el H. Congreso del Estado Independente Libre y Soberano de Coahuila de Zaragoza Palacio Congreso.  Pagina 56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01 de enero del  2023  </a:t>
            </a:r>
            <a:r>
              <a:rPr lang="es-ES" sz="1400" b="1" dirty="0"/>
              <a:t>Fecha de Validación: </a:t>
            </a:r>
            <a:r>
              <a:rPr lang="es-MX" sz="1400" dirty="0"/>
              <a:t>01 de enero del 2023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C536459-EE75-40F7-AE4F-AC4CF176E1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13" t="38795" r="35038" b="36537"/>
          <a:stretch/>
        </p:blipFill>
        <p:spPr>
          <a:xfrm>
            <a:off x="846332" y="2474608"/>
            <a:ext cx="6979977" cy="2441384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05EC9826-6745-4D05-B825-8217F8091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164" y="188640"/>
            <a:ext cx="7104762" cy="101904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2C67E9A-272C-496A-ACAB-A287A781BF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79754"/>
            <a:ext cx="4123809" cy="2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61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Rectángulo">
            <a:extLst>
              <a:ext uri="{FF2B5EF4-FFF2-40B4-BE49-F238E27FC236}">
                <a16:creationId xmlns:a16="http://schemas.microsoft.com/office/drawing/2014/main" id="{9701696A-2E96-4DA3-87AF-C39B0272ED97}"/>
              </a:ext>
            </a:extLst>
          </p:cNvPr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2021</a:t>
            </a:r>
          </a:p>
        </p:txBody>
      </p:sp>
      <p:sp>
        <p:nvSpPr>
          <p:cNvPr id="5" name="6 Rectángulo">
            <a:extLst>
              <a:ext uri="{FF2B5EF4-FFF2-40B4-BE49-F238E27FC236}">
                <a16:creationId xmlns:a16="http://schemas.microsoft.com/office/drawing/2014/main" id="{F0C07809-3FC1-407B-AD31-EF44FA950606}"/>
              </a:ext>
            </a:extLst>
          </p:cNvPr>
          <p:cNvSpPr/>
          <p:nvPr/>
        </p:nvSpPr>
        <p:spPr>
          <a:xfrm>
            <a:off x="467544" y="5115469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Presupuesto de Egresos del Estado de Coahuila de Zaragoza para el Ejercicio Fiscal 2021</a:t>
            </a:r>
          </a:p>
          <a:p>
            <a:r>
              <a:rPr lang="es-ES" sz="1400" dirty="0"/>
              <a:t>Publicado en el Periódico Oficial del Gobierno del Estado el 30 de diciembre de 2020 pág. 47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01 de enero del 2022  </a:t>
            </a:r>
            <a:r>
              <a:rPr lang="es-ES" sz="1400" b="1" dirty="0"/>
              <a:t>Fecha de Validación: </a:t>
            </a:r>
            <a:r>
              <a:rPr lang="es-MX" sz="1400" dirty="0"/>
              <a:t>01 de enero del 2022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E53E613-8DD4-424E-B09D-48EC1D56082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9" b="27539"/>
          <a:stretch/>
        </p:blipFill>
        <p:spPr bwMode="auto">
          <a:xfrm>
            <a:off x="1586547" y="2538412"/>
            <a:ext cx="5970905" cy="1781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8 Imagen">
            <a:extLst>
              <a:ext uri="{FF2B5EF4-FFF2-40B4-BE49-F238E27FC236}">
                <a16:creationId xmlns:a16="http://schemas.microsoft.com/office/drawing/2014/main" id="{D3111D25-0F74-4043-86E8-13B924170028}"/>
              </a:ext>
            </a:extLst>
          </p:cNvPr>
          <p:cNvPicPr/>
          <p:nvPr/>
        </p:nvPicPr>
        <p:blipFill rotWithShape="1">
          <a:blip r:embed="rId3"/>
          <a:srcRect l="31972" t="48681" r="33505" b="31118"/>
          <a:stretch/>
        </p:blipFill>
        <p:spPr bwMode="auto">
          <a:xfrm>
            <a:off x="1272857" y="2343150"/>
            <a:ext cx="6598285" cy="2171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0F57F80-CE8A-4259-BD76-DAB280B968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619" y="188640"/>
            <a:ext cx="7104762" cy="10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093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2020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5115469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Presupuesto de Egresos del Estado de Coahuila de Zaragoza para el Ejercicio Fiscal 2020</a:t>
            </a:r>
          </a:p>
          <a:p>
            <a:r>
              <a:rPr lang="es-ES" sz="1400" dirty="0"/>
              <a:t>Publicado en el Periódico Oficial del Gobierno del Estado el 31 de diciembre de 2019 pág. 47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06 de Enero del 2021</a:t>
            </a:r>
            <a:r>
              <a:rPr lang="es-ES" sz="1400" b="1" dirty="0"/>
              <a:t>Fecha de Validación: </a:t>
            </a:r>
            <a:r>
              <a:rPr lang="es-MX" sz="1400" dirty="0"/>
              <a:t>06 de Enero del 2021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60BD7A6-BAF9-4962-9FFE-76D7A5331DF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9" b="27539"/>
          <a:stretch/>
        </p:blipFill>
        <p:spPr bwMode="auto">
          <a:xfrm>
            <a:off x="1586547" y="2538412"/>
            <a:ext cx="5970905" cy="1781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CF3E098-9842-4E4D-B83E-37A233B3F3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619" y="188640"/>
            <a:ext cx="7104762" cy="10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57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375</Words>
  <Application>Microsoft Office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Claudia Delia Morales Guerrero</cp:lastModifiedBy>
  <cp:revision>129</cp:revision>
  <cp:lastPrinted>2021-01-26T20:13:38Z</cp:lastPrinted>
  <dcterms:created xsi:type="dcterms:W3CDTF">2014-01-16T17:47:18Z</dcterms:created>
  <dcterms:modified xsi:type="dcterms:W3CDTF">2024-03-22T17:04:56Z</dcterms:modified>
</cp:coreProperties>
</file>